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8" r:id="rId3"/>
  </p:sldMasterIdLst>
  <p:notesMasterIdLst>
    <p:notesMasterId r:id="rId16"/>
  </p:notesMasterIdLst>
  <p:sldIdLst>
    <p:sldId id="270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2" r:id="rId14"/>
    <p:sldId id="3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6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270" y="7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/>
            <p:cNvCxnSpPr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/>
            <p:cNvCxnSpPr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/>
            <p:cNvCxnSpPr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/>
            <p:cNvCxnSpPr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/>
            <p:cNvCxnSpPr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/>
            <p:cNvCxnSpPr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/>
            <p:cNvCxnSpPr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/>
            <p:cNvCxnSpPr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/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/>
            <p:cNvCxnSpPr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/>
            <p:cNvCxnSpPr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/>
            <p:cNvCxnSpPr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/>
            <p:cNvCxnSpPr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/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/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-1" fmla="*/ 0 w 9144000"/>
              <a:gd name="connsiteY0-2" fmla="*/ 0 h 3176042"/>
              <a:gd name="connsiteX1-3" fmla="*/ 9144000 w 9144000"/>
              <a:gd name="connsiteY1-4" fmla="*/ 0 h 3176042"/>
              <a:gd name="connsiteX2-5" fmla="*/ 9144000 w 9144000"/>
              <a:gd name="connsiteY2-6" fmla="*/ 3176042 h 3176042"/>
              <a:gd name="connsiteX3-7" fmla="*/ 0 w 9144000"/>
              <a:gd name="connsiteY3-8" fmla="*/ 1556792 h 3176042"/>
              <a:gd name="connsiteX4-9" fmla="*/ 0 w 9144000"/>
              <a:gd name="connsiteY4-10" fmla="*/ 0 h 31760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/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/>
            <p:cNvCxnSpPr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/>
            <p:cNvCxnSpPr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/>
            <p:cNvCxnSpPr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/>
            <p:cNvCxnSpPr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/>
            <p:cNvCxnSpPr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/>
            <p:cNvCxnSpPr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/>
            <p:cNvCxnSpPr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/>
            <p:cNvCxnSpPr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/>
            <p:cNvCxnSpPr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/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/>
            <p:cNvCxnSpPr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/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/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/>
            <p:cNvCxnSpPr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/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/>
            <p:cNvCxnSpPr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/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/>
            <p:cNvCxnSpPr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/>
            <p:cNvCxnSpPr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/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/>
            <p:cNvCxnSpPr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/>
            <p:cNvCxnSpPr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/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/>
            <p:cNvCxnSpPr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/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/>
            <p:cNvCxnSpPr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/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/>
            <p:cNvCxnSpPr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/>
            <p:cNvCxnSpPr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/>
            <p:cNvCxnSpPr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/>
            <p:cNvCxnSpPr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/>
            <p:cNvCxnSpPr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/>
            <p:cNvCxnSpPr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/>
            <p:cNvCxnSpPr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/>
            <p:cNvCxnSpPr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/>
            <p:cNvCxnSpPr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/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/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/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/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/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/>
            <p:cNvCxnSpPr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/>
            <p:cNvCxnSpPr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/>
            <p:cNvCxnSpPr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/>
            <p:cNvCxnSpPr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/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/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/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/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/>
            <p:cNvCxnSpPr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/>
            <p:cNvCxnSpPr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/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/>
            <p:cNvCxnSpPr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/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  <a:solidFill>
            <a:schemeClr val="bg1">
              <a:alpha val="35000"/>
            </a:schemeClr>
          </a:solidFill>
        </p:grpSpPr>
        <p:cxnSp>
          <p:nvCxnSpPr>
            <p:cNvPr id="7" name="Straight Connector 6"/>
            <p:cNvCxnSpPr>
              <a:stCxn id="77" idx="7"/>
              <a:endCxn id="75" idx="2"/>
            </p:cNvCxnSpPr>
            <p:nvPr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75" idx="4"/>
              <a:endCxn id="97" idx="1"/>
            </p:cNvCxnSpPr>
            <p:nvPr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80" idx="2"/>
              <a:endCxn id="95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97" idx="5"/>
              <a:endCxn id="80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5" idx="5"/>
              <a:endCxn id="96" idx="1"/>
            </p:cNvCxnSpPr>
            <p:nvPr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0" idx="0"/>
              <a:endCxn id="96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7" idx="3"/>
              <a:endCxn id="95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5" idx="6"/>
              <a:endCxn id="82" idx="1"/>
            </p:cNvCxnSpPr>
            <p:nvPr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0" idx="7"/>
              <a:endCxn id="82" idx="3"/>
            </p:cNvCxnSpPr>
            <p:nvPr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7" idx="6"/>
              <a:endCxn id="96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9" idx="0"/>
              <a:endCxn id="95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6" idx="6"/>
              <a:endCxn id="82" idx="2"/>
            </p:cNvCxnSpPr>
            <p:nvPr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1" idx="0"/>
              <a:endCxn id="82" idx="4"/>
            </p:cNvCxnSpPr>
            <p:nvPr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4" idx="1"/>
              <a:endCxn id="82" idx="5"/>
            </p:cNvCxnSpPr>
            <p:nvPr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84" idx="0"/>
              <a:endCxn id="83" idx="4"/>
            </p:cNvCxnSpPr>
            <p:nvPr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3" idx="2"/>
              <a:endCxn id="82" idx="6"/>
            </p:cNvCxnSpPr>
            <p:nvPr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3" idx="7"/>
              <a:endCxn id="91" idx="2"/>
            </p:cNvCxnSpPr>
            <p:nvPr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3" idx="6"/>
              <a:endCxn id="90" idx="2"/>
            </p:cNvCxnSpPr>
            <p:nvPr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0" idx="7"/>
              <a:endCxn id="91" idx="3"/>
            </p:cNvCxnSpPr>
            <p:nvPr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6" idx="0"/>
              <a:endCxn id="75" idx="3"/>
            </p:cNvCxnSpPr>
            <p:nvPr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5" idx="2"/>
              <a:endCxn id="76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9" idx="1"/>
              <a:endCxn id="76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8" idx="7"/>
              <a:endCxn id="76" idx="3"/>
            </p:cNvCxnSpPr>
            <p:nvPr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7" idx="6"/>
              <a:endCxn id="76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0" idx="7"/>
              <a:endCxn id="77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00" idx="6"/>
              <a:endCxn id="78" idx="2"/>
            </p:cNvCxnSpPr>
            <p:nvPr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0" idx="5"/>
            </p:cNvCxnSpPr>
            <p:nvPr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8" idx="6"/>
              <a:endCxn id="79" idx="2"/>
            </p:cNvCxnSpPr>
            <p:nvPr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9" idx="6"/>
              <a:endCxn id="80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81" idx="2"/>
              <a:endCxn id="80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80" idx="5"/>
            </p:cNvCxnSpPr>
            <p:nvPr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80" idx="4"/>
            </p:cNvCxnSpPr>
            <p:nvPr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81" idx="4"/>
            </p:cNvCxnSpPr>
            <p:nvPr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84" idx="2"/>
              <a:endCxn id="81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84" idx="4"/>
            </p:cNvCxnSpPr>
            <p:nvPr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85" idx="3"/>
            </p:cNvCxnSpPr>
            <p:nvPr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85" idx="2"/>
              <a:endCxn id="84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90" idx="4"/>
              <a:endCxn id="85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9" idx="3"/>
              <a:endCxn id="85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9" idx="2"/>
              <a:endCxn id="90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89" idx="1"/>
              <a:endCxn id="91" idx="4"/>
            </p:cNvCxnSpPr>
            <p:nvPr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87" idx="1"/>
              <a:endCxn id="91" idx="5"/>
            </p:cNvCxnSpPr>
            <p:nvPr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7" idx="0"/>
              <a:endCxn id="88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93" idx="0"/>
              <a:endCxn id="92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92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93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94" idx="6"/>
            </p:cNvCxnSpPr>
            <p:nvPr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94" idx="3"/>
              <a:endCxn id="86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94" idx="1"/>
              <a:endCxn id="87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93" idx="2"/>
              <a:endCxn id="87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2" idx="3"/>
              <a:endCxn id="87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92" idx="2"/>
              <a:endCxn id="88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8" idx="1"/>
              <a:endCxn id="91" idx="6"/>
            </p:cNvCxnSpPr>
            <p:nvPr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2"/>
              <a:endCxn id="89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6" idx="1"/>
              <a:endCxn id="89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9" idx="4"/>
            </p:cNvCxnSpPr>
            <p:nvPr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5" idx="5"/>
            </p:cNvCxnSpPr>
            <p:nvPr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7"/>
              <a:endCxn id="87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7"/>
              <a:endCxn id="90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4" idx="7"/>
              <a:endCxn id="93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97" idx="2"/>
              <a:endCxn id="76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77" idx="4"/>
              <a:endCxn id="78" idx="1"/>
            </p:cNvCxnSpPr>
            <p:nvPr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>
              <a:stCxn id="100" idx="3"/>
            </p:cNvCxnSpPr>
            <p:nvPr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100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00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77" idx="2"/>
            </p:cNvCxnSpPr>
            <p:nvPr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endCxn id="84" idx="3"/>
            </p:cNvCxnSpPr>
            <p:nvPr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/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/>
            <p:cNvCxnSpPr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grpFill/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/>
            <p:cNvCxnSpPr>
              <a:stCxn id="179" idx="7"/>
              <a:endCxn id="177" idx="2"/>
            </p:cNvCxnSpPr>
            <p:nvPr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77" idx="4"/>
              <a:endCxn id="199" idx="1"/>
            </p:cNvCxnSpPr>
            <p:nvPr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82" idx="2"/>
              <a:endCxn id="197" idx="6"/>
            </p:cNvCxnSpPr>
            <p:nvPr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99" idx="5"/>
              <a:endCxn id="182" idx="1"/>
            </p:cNvCxnSpPr>
            <p:nvPr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7" idx="5"/>
              <a:endCxn id="198" idx="1"/>
            </p:cNvCxnSpPr>
            <p:nvPr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82" idx="0"/>
              <a:endCxn id="198" idx="4"/>
            </p:cNvCxnSpPr>
            <p:nvPr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99" idx="3"/>
              <a:endCxn id="197" idx="0"/>
            </p:cNvCxnSpPr>
            <p:nvPr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7" idx="6"/>
              <a:endCxn id="184" idx="1"/>
            </p:cNvCxnSpPr>
            <p:nvPr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82" idx="7"/>
              <a:endCxn id="184" idx="3"/>
            </p:cNvCxnSpPr>
            <p:nvPr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99" idx="6"/>
              <a:endCxn id="198" idx="2"/>
            </p:cNvCxnSpPr>
            <p:nvPr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81" idx="0"/>
              <a:endCxn id="197" idx="4"/>
            </p:cNvCxnSpPr>
            <p:nvPr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98" idx="6"/>
              <a:endCxn id="184" idx="2"/>
            </p:cNvCxnSpPr>
            <p:nvPr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83" idx="7"/>
              <a:endCxn id="184" idx="4"/>
            </p:cNvCxnSpPr>
            <p:nvPr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86" idx="1"/>
              <a:endCxn id="184" idx="5"/>
            </p:cNvCxnSpPr>
            <p:nvPr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86" idx="0"/>
              <a:endCxn id="185" idx="4"/>
            </p:cNvCxnSpPr>
            <p:nvPr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85" idx="2"/>
              <a:endCxn id="184" idx="6"/>
            </p:cNvCxnSpPr>
            <p:nvPr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85" idx="7"/>
              <a:endCxn id="193" idx="2"/>
            </p:cNvCxnSpPr>
            <p:nvPr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85" idx="6"/>
              <a:endCxn id="192" idx="2"/>
            </p:cNvCxnSpPr>
            <p:nvPr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92" idx="7"/>
              <a:endCxn id="193" idx="3"/>
            </p:cNvCxnSpPr>
            <p:nvPr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78" idx="0"/>
              <a:endCxn id="177" idx="3"/>
            </p:cNvCxnSpPr>
            <p:nvPr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7" idx="2"/>
              <a:endCxn id="178" idx="6"/>
            </p:cNvCxnSpPr>
            <p:nvPr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81" idx="1"/>
              <a:endCxn id="178" idx="5"/>
            </p:cNvCxnSpPr>
            <p:nvPr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80" idx="7"/>
              <a:endCxn id="178" idx="3"/>
            </p:cNvCxnSpPr>
            <p:nvPr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79" idx="6"/>
              <a:endCxn id="178" idx="2"/>
            </p:cNvCxnSpPr>
            <p:nvPr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202" idx="7"/>
              <a:endCxn id="179" idx="3"/>
            </p:cNvCxnSpPr>
            <p:nvPr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202" idx="6"/>
              <a:endCxn id="180" idx="2"/>
            </p:cNvCxnSpPr>
            <p:nvPr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202" idx="5"/>
            </p:cNvCxnSpPr>
            <p:nvPr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80" idx="6"/>
              <a:endCxn id="181" idx="2"/>
            </p:cNvCxnSpPr>
            <p:nvPr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81" idx="6"/>
              <a:endCxn id="182" idx="3"/>
            </p:cNvCxnSpPr>
            <p:nvPr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83" idx="2"/>
              <a:endCxn id="182" idx="6"/>
            </p:cNvCxnSpPr>
            <p:nvPr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82" idx="5"/>
            </p:cNvCxnSpPr>
            <p:nvPr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endCxn id="182" idx="4"/>
            </p:cNvCxnSpPr>
            <p:nvPr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endCxn id="183" idx="4"/>
            </p:cNvCxnSpPr>
            <p:nvPr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86" idx="2"/>
              <a:endCxn id="183" idx="6"/>
            </p:cNvCxnSpPr>
            <p:nvPr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86" idx="4"/>
            </p:cNvCxnSpPr>
            <p:nvPr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87" idx="3"/>
            </p:cNvCxnSpPr>
            <p:nvPr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87" idx="2"/>
              <a:endCxn id="186" idx="6"/>
            </p:cNvCxnSpPr>
            <p:nvPr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2" idx="4"/>
              <a:endCxn id="187" idx="0"/>
            </p:cNvCxnSpPr>
            <p:nvPr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91" idx="3"/>
              <a:endCxn id="187" idx="7"/>
            </p:cNvCxnSpPr>
            <p:nvPr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91" idx="2"/>
              <a:endCxn id="192" idx="6"/>
            </p:cNvCxnSpPr>
            <p:nvPr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91" idx="1"/>
              <a:endCxn id="193" idx="4"/>
            </p:cNvCxnSpPr>
            <p:nvPr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89" idx="1"/>
              <a:endCxn id="193" idx="5"/>
            </p:cNvCxnSpPr>
            <p:nvPr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9" idx="0"/>
              <a:endCxn id="190" idx="4"/>
            </p:cNvCxnSpPr>
            <p:nvPr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95" idx="0"/>
              <a:endCxn id="194" idx="4"/>
            </p:cNvCxnSpPr>
            <p:nvPr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endCxn id="194" idx="5"/>
            </p:cNvCxnSpPr>
            <p:nvPr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95" idx="6"/>
            </p:cNvCxnSpPr>
            <p:nvPr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endCxn id="196" idx="6"/>
            </p:cNvCxnSpPr>
            <p:nvPr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96" idx="3"/>
              <a:endCxn id="188" idx="6"/>
            </p:cNvCxnSpPr>
            <p:nvPr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96" idx="1"/>
              <a:endCxn id="189" idx="5"/>
            </p:cNvCxnSpPr>
            <p:nvPr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95" idx="2"/>
              <a:endCxn id="189" idx="6"/>
            </p:cNvCxnSpPr>
            <p:nvPr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94" idx="3"/>
              <a:endCxn id="189" idx="7"/>
            </p:cNvCxnSpPr>
            <p:nvPr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94" idx="2"/>
              <a:endCxn id="190" idx="6"/>
            </p:cNvCxnSpPr>
            <p:nvPr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90" idx="1"/>
              <a:endCxn id="193" idx="6"/>
            </p:cNvCxnSpPr>
            <p:nvPr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89" idx="2"/>
              <a:endCxn id="191" idx="6"/>
            </p:cNvCxnSpPr>
            <p:nvPr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88" idx="1"/>
              <a:endCxn id="191" idx="5"/>
            </p:cNvCxnSpPr>
            <p:nvPr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1" idx="4"/>
            </p:cNvCxnSpPr>
            <p:nvPr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7" idx="5"/>
            </p:cNvCxnSpPr>
            <p:nvPr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8" idx="7"/>
              <a:endCxn id="189" idx="3"/>
            </p:cNvCxnSpPr>
            <p:nvPr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6" idx="7"/>
              <a:endCxn id="192" idx="3"/>
            </p:cNvCxnSpPr>
            <p:nvPr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6" idx="7"/>
              <a:endCxn id="195" idx="4"/>
            </p:cNvCxnSpPr>
            <p:nvPr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>
              <a:spLocks noChangeAspect="1"/>
            </p:cNvSpPr>
            <p:nvPr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>
              <a:spLocks noChangeAspect="1"/>
            </p:cNvSpPr>
            <p:nvPr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/>
            <p:cNvCxnSpPr>
              <a:stCxn id="199" idx="2"/>
              <a:endCxn id="178" idx="7"/>
            </p:cNvCxnSpPr>
            <p:nvPr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79" idx="4"/>
              <a:endCxn id="180" idx="1"/>
            </p:cNvCxnSpPr>
            <p:nvPr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>
              <a:spLocks noChangeAspect="1"/>
            </p:cNvSpPr>
            <p:nvPr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202" idx="3"/>
            </p:cNvCxnSpPr>
            <p:nvPr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02" idx="2"/>
            </p:cNvCxnSpPr>
            <p:nvPr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202" idx="1"/>
            </p:cNvCxnSpPr>
            <p:nvPr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endCxn id="179" idx="2"/>
            </p:cNvCxnSpPr>
            <p:nvPr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/>
          <p:cNvSpPr txBox="1"/>
          <p:nvPr/>
        </p:nvSpPr>
        <p:spPr>
          <a:xfrm>
            <a:off x="1" y="2467814"/>
            <a:ext cx="1221405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altLang="en-US" sz="5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Веб-сервис для записи к врачу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-22116" y="4906550"/>
            <a:ext cx="12213903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ru-RU" altLang="ko-KR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Разработал: студент группы Ит-6</a:t>
            </a:r>
          </a:p>
          <a:p>
            <a:pPr algn="r"/>
            <a:r>
              <a:rPr lang="ru-RU" altLang="ko-KR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Лапко Максим Леонидович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310"/>
            <a:ext cx="7446645" cy="389064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000250" y="416560"/>
            <a:ext cx="81921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2000">
                <a:latin typeface="Times New Roman" panose="02020603050405020304" charset="0"/>
                <a:cs typeface="Times New Roman" panose="02020603050405020304" charset="0"/>
              </a:rPr>
              <a:t>Доктор может просматривать свои посещения,  а также редактировать их: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20" y="956310"/>
            <a:ext cx="4147185" cy="39408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4950460" y="207010"/>
            <a:ext cx="2291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Страница профиля: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748030"/>
            <a:ext cx="11033125" cy="5758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3609340" y="2583180"/>
            <a:ext cx="49733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4000">
                <a:latin typeface="Times New Roman" panose="02020603050405020304" charset="0"/>
                <a:cs typeface="Times New Roman" panose="02020603050405020304" charset="0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2245995"/>
            <a:ext cx="7915275" cy="267652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100580" y="1581785"/>
            <a:ext cx="7990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400">
                <a:latin typeface="Times New Roman" panose="02020603050405020304" charset="0"/>
                <a:cs typeface="Times New Roman" panose="02020603050405020304" charset="0"/>
              </a:rPr>
              <a:t>Схема приложения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181100"/>
            <a:ext cx="9932035" cy="518858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1313815" y="639445"/>
            <a:ext cx="9564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Форма авторизации, появляется первой: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 2"/>
          <p:cNvSpPr txBox="1"/>
          <p:nvPr/>
        </p:nvSpPr>
        <p:spPr>
          <a:xfrm>
            <a:off x="1737360" y="293370"/>
            <a:ext cx="871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Форма регистрации для пациента и доктора: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772160"/>
            <a:ext cx="4463415" cy="531431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85" y="771525"/>
            <a:ext cx="3609340" cy="531431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130" y="772160"/>
            <a:ext cx="3456305" cy="5318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1477645" y="320675"/>
            <a:ext cx="9236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Главная страница: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" y="719455"/>
            <a:ext cx="11078210" cy="57842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10" y="1197610"/>
            <a:ext cx="9643745" cy="501269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363470" y="663575"/>
            <a:ext cx="74656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Пациент может просмотреть список докторов и отфильтровать его: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5" y="999490"/>
            <a:ext cx="10391775" cy="540448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964305" y="501650"/>
            <a:ext cx="42633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Страница просмотра карты пациента: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5260340" y="276225"/>
            <a:ext cx="16719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Уведомления: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785"/>
            <a:ext cx="6939915" cy="362204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685" y="1414145"/>
            <a:ext cx="4770120" cy="29419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 1"/>
          <p:cNvSpPr txBox="1"/>
          <p:nvPr/>
        </p:nvSpPr>
        <p:spPr>
          <a:xfrm>
            <a:off x="5076825" y="379730"/>
            <a:ext cx="20383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Запись на приём: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932815"/>
            <a:ext cx="10234295" cy="5335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Широкоэкранный</PresentationFormat>
  <Paragraphs>14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맑은 고딕</vt:lpstr>
      <vt:lpstr>Arial</vt:lpstr>
      <vt:lpstr>Arial Unicode MS</vt:lpstr>
      <vt:lpstr>Calibri</vt:lpstr>
      <vt:lpstr>Times New Roman</vt:lpstr>
      <vt:lpstr>Cover and End Slide Master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максим лапко</cp:lastModifiedBy>
  <cp:revision>67</cp:revision>
  <dcterms:created xsi:type="dcterms:W3CDTF">2020-01-20T05:08:00Z</dcterms:created>
  <dcterms:modified xsi:type="dcterms:W3CDTF">2022-04-27T04:04:30Z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B8A6F20B257446BFB9D0A8616B8035D5</vt:lpwstr>
  </property>
  <property fmtid="{D5CDD505-2E9C-101B-9397-08002B2CF9AE}" pid="3" name="KSOProductBuildVer">
    <vt:lpwstr>1049-11.2.0.11074</vt:lpwstr>
  </property>
</Properties>
</file>